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Tic-Tac-Toe: A Universal Game of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Tic-Tac-Toe is one of the world's oldest and most recognized games. It is often the first strategic game children learn. It emphasizes basic logic and pattern recognition.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Conclusion: The Timeless Allure of Tic-Tac-Toe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Tic-Tac-Toe's enduring appeal lies in its elegant simplicity and surprising strategic depth. From ancient origins to its role in early AI, this humble grid game continues to captivate. It serves as a foundational learning tool. It proves that even the simplest concepts can offer profound engagement. Its legacy as a universal game of strategy remains firmly cemented.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592574"/>
            <a:ext cx="7662863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Ancient Origins &amp; Evolution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4975" y="2232184"/>
            <a:ext cx="22860" cy="5404723"/>
          </a:xfrm>
          <a:prstGeom prst="roundRect">
            <a:avLst>
              <a:gd name="adj" fmla="val 388753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680121" y="2458760"/>
            <a:ext cx="634722" cy="22860"/>
          </a:xfrm>
          <a:prstGeom prst="roundRect">
            <a:avLst>
              <a:gd name="adj" fmla="val 38875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26969" y="2232184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6324" y="2271832"/>
            <a:ext cx="317302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22964" y="2304812"/>
            <a:ext cx="636686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Roman Empire (1st century BC)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2964" y="3092768"/>
            <a:ext cx="63668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"Terni Lapilli" was played on stone grids.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0121" y="4080986"/>
            <a:ext cx="634722" cy="22860"/>
          </a:xfrm>
          <a:prstGeom prst="roundRect">
            <a:avLst>
              <a:gd name="adj" fmla="val 388753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26969" y="3854410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6324" y="3894058"/>
            <a:ext cx="317302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22964" y="3927038"/>
            <a:ext cx="49603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Ancient Egypt (1300 BC)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2964" y="4384477"/>
            <a:ext cx="63668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Similar games existed.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0121" y="5372695"/>
            <a:ext cx="634722" cy="22860"/>
          </a:xfrm>
          <a:prstGeom prst="roundRect">
            <a:avLst>
              <a:gd name="adj" fmla="val 388753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6969" y="5146119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6324" y="5185767"/>
            <a:ext cx="317302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22964" y="5218748"/>
            <a:ext cx="636686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Medieval England (17th century)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2964" y="6006703"/>
            <a:ext cx="63668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"Noughts and Crosses" was popular.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0121" y="6994922"/>
            <a:ext cx="634722" cy="22860"/>
          </a:xfrm>
          <a:prstGeom prst="roundRect">
            <a:avLst>
              <a:gd name="adj" fmla="val 388753"/>
            </a:avLst>
          </a:prstGeom>
          <a:solidFill>
            <a:srgbClr val="6D9121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6969" y="6768346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6324" y="6807994"/>
            <a:ext cx="317302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22964" y="6840974"/>
            <a:ext cx="588454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First Computer Game (1952)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2964" y="7298412"/>
            <a:ext cx="63668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"OXO" by A.S. Douglas for EDSAC.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Simple Rules, Clear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Two Players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 and O play on a 3x3 grid.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 the first to get three marks in a row.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3123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Winning Lines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Horizontal, vertical, or diagonal lines count.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Draw Game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Grid fills without a winner.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Game Mechanics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26" y="2329577"/>
            <a:ext cx="554712" cy="5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926" y="3161586"/>
            <a:ext cx="23454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First Turn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2926" y="3641407"/>
            <a:ext cx="23454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Player X typically starts the game.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634" y="2329577"/>
            <a:ext cx="554712" cy="554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5634" y="3161586"/>
            <a:ext cx="23454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Alternate Turns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885634" y="3988117"/>
            <a:ext cx="23454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Players place marks in empty squares.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43" y="2329577"/>
            <a:ext cx="554712" cy="5547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8343" y="3161586"/>
            <a:ext cx="23455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Game Length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08343" y="3988117"/>
            <a:ext cx="234553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Typically 5 to 9 moves.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926" y="5252918"/>
            <a:ext cx="554712" cy="5547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2926" y="6084927"/>
            <a:ext cx="23454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Board Squares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262926" y="6911459"/>
            <a:ext cx="23454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There are 9 distinct squares.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10757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Strategy &amp; Optimal Play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first player (X) can always force a draw or win. Optimal strategy involves controlling the center square, then corners. With optimal play, the game always results in a draw. There are only 8 unique opening moves due to board symmetry.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88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First player forces draw or win.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230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Control center, then corners.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673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Optimal play means a draw.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115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Only 8 unique opening moves.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060" y="530066"/>
            <a:ext cx="7797879" cy="1802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Mathematical Depth &amp; Solved Game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3060" y="2717244"/>
            <a:ext cx="2438995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255,168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673060" y="3592116"/>
            <a:ext cx="2438995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Board Configurations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73060" y="4608671"/>
            <a:ext cx="24389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Total possible including invalid states.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52443" y="2717244"/>
            <a:ext cx="2438995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765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3352443" y="3592116"/>
            <a:ext cx="2438995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Unique Game States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352443" y="4608671"/>
            <a:ext cx="243899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Excluding rotations and reflections.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031825" y="2717244"/>
            <a:ext cx="2438995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5,478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6031825" y="3592116"/>
            <a:ext cx="2438995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Actual Game Sequences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31825" y="4608671"/>
            <a:ext cx="243899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Total number of game paths.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2443" y="5800844"/>
            <a:ext cx="2438995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4950" dirty="0"/>
          </a:p>
        </p:txBody>
      </p:sp>
      <p:sp>
        <p:nvSpPr>
          <p:cNvPr id="14" name="Text 11"/>
          <p:cNvSpPr/>
          <p:nvPr/>
        </p:nvSpPr>
        <p:spPr>
          <a:xfrm>
            <a:off x="3352443" y="6675715"/>
            <a:ext cx="2438995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Solved Game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352443" y="7391876"/>
            <a:ext cx="2438995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Due to its finite game tree.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Variations &amp; Cultural Impact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Gomoku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5-in-a-row variant played on larger boards.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001"/>
            <a:ext cx="289345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Teaching Tool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Introduces basic game theory and algorithms.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Pop Culture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Featured in "WarGames" and school notebooks.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Misere Play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 is to avoid getting three in a row.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3762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Digital Evolution &amp; AI Foundation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2188012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1900" y="2396252"/>
            <a:ext cx="384083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Early Digital Game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31900" y="2846546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"OXO" (1952) was a pioneering digital game.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7840" y="3594021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44320" y="3802261"/>
            <a:ext cx="473547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Programming Tutorials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44320" y="4252555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for beginners to learn AI logic.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0260" y="5000030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56740" y="520827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Mobile Apps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56740" y="5658564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Millions of downloads for mobile versions.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799" y="6406039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69279" y="6614279"/>
            <a:ext cx="363235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Demonstration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569279" y="7064573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Simple enough for early AI, demonstrates minimax.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450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Enduring Appeal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Accessible across all ages.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3560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Strategic Depth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Engaging challenge for new players.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3097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Game Theory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Foundation for complex understanding.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3752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Timeless Classic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"Less is often more."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2025-06-13T13:07:33Z</dcterms:created>
  <dcterms:modified xsi:type="dcterms:W3CDTF">2025-06-13T13:07:33Z</dcterms:modified>
</cp:coreProperties>
</file>